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64" r:id="rId2"/>
    <p:sldId id="552" r:id="rId3"/>
    <p:sldId id="553" r:id="rId4"/>
    <p:sldId id="554" r:id="rId5"/>
  </p:sldIdLst>
  <p:sldSz cx="9144000" cy="6858000" type="screen4x3"/>
  <p:notesSz cx="7099300" cy="10234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225" userDrawn="1">
          <p15:clr>
            <a:srgbClr val="A4A3A4"/>
          </p15:clr>
        </p15:guide>
        <p15:guide id="2" pos="223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00F2D"/>
    <a:srgbClr val="848586"/>
    <a:srgbClr val="848685"/>
    <a:srgbClr val="630045"/>
    <a:srgbClr val="B19FAB"/>
    <a:srgbClr val="7D55C7"/>
    <a:srgbClr val="FFCC66"/>
    <a:srgbClr val="63003C"/>
    <a:srgbClr val="BDC4BC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Style clair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A111915-BE36-4E01-A7E5-04B1672EAD32}" styleName="Style léger 2 - Accentuation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3933" autoAdjust="0"/>
  </p:normalViewPr>
  <p:slideViewPr>
    <p:cSldViewPr>
      <p:cViewPr varScale="1">
        <p:scale>
          <a:sx n="117" d="100"/>
          <a:sy n="117" d="100"/>
        </p:scale>
        <p:origin x="-640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2" d="100"/>
          <a:sy n="62" d="100"/>
        </p:scale>
        <p:origin x="-2340" y="-78"/>
      </p:cViewPr>
      <p:guideLst>
        <p:guide orient="horz" pos="3225"/>
        <p:guide pos="22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handoutMaster" Target="handoutMasters/handoutMaster1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3" y="2"/>
            <a:ext cx="3076363" cy="511731"/>
          </a:xfrm>
          <a:prstGeom prst="rect">
            <a:avLst/>
          </a:prstGeom>
        </p:spPr>
        <p:txBody>
          <a:bodyPr vert="horz" lIns="94754" tIns="47377" rIns="94754" bIns="47377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021297" y="2"/>
            <a:ext cx="3076363" cy="511731"/>
          </a:xfrm>
          <a:prstGeom prst="rect">
            <a:avLst/>
          </a:prstGeom>
        </p:spPr>
        <p:txBody>
          <a:bodyPr vert="horz" lIns="94754" tIns="47377" rIns="94754" bIns="47377" rtlCol="0"/>
          <a:lstStyle>
            <a:lvl1pPr algn="r">
              <a:defRPr sz="1200"/>
            </a:lvl1pPr>
          </a:lstStyle>
          <a:p>
            <a:fld id="{234626F1-FA8F-4A32-8052-9A682C1D70E6}" type="datetimeFigureOut">
              <a:rPr lang="fr-FR" smtClean="0"/>
              <a:t>22/09/20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3" y="9721109"/>
            <a:ext cx="3076363" cy="511731"/>
          </a:xfrm>
          <a:prstGeom prst="rect">
            <a:avLst/>
          </a:prstGeom>
        </p:spPr>
        <p:txBody>
          <a:bodyPr vert="horz" lIns="94754" tIns="47377" rIns="94754" bIns="47377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21297" y="9721109"/>
            <a:ext cx="3076363" cy="511731"/>
          </a:xfrm>
          <a:prstGeom prst="rect">
            <a:avLst/>
          </a:prstGeom>
        </p:spPr>
        <p:txBody>
          <a:bodyPr vert="horz" lIns="94754" tIns="47377" rIns="94754" bIns="47377" rtlCol="0" anchor="b"/>
          <a:lstStyle>
            <a:lvl1pPr algn="r">
              <a:defRPr sz="1200"/>
            </a:lvl1pPr>
          </a:lstStyle>
          <a:p>
            <a:fld id="{50A44E1D-8738-4499-8313-E472D80EE68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909877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3" y="2"/>
            <a:ext cx="3076363" cy="511731"/>
          </a:xfrm>
          <a:prstGeom prst="rect">
            <a:avLst/>
          </a:prstGeom>
        </p:spPr>
        <p:txBody>
          <a:bodyPr vert="horz" lIns="94754" tIns="47377" rIns="94754" bIns="47377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1297" y="2"/>
            <a:ext cx="3076363" cy="511731"/>
          </a:xfrm>
          <a:prstGeom prst="rect">
            <a:avLst/>
          </a:prstGeom>
        </p:spPr>
        <p:txBody>
          <a:bodyPr vert="horz" lIns="94754" tIns="47377" rIns="94754" bIns="47377" rtlCol="0"/>
          <a:lstStyle>
            <a:lvl1pPr algn="r">
              <a:defRPr sz="1200"/>
            </a:lvl1pPr>
          </a:lstStyle>
          <a:p>
            <a:fld id="{52543A77-0DFF-4CE7-A07A-8F85E652CCAB}" type="datetimeFigureOut">
              <a:rPr lang="fr-FR" smtClean="0"/>
              <a:t>22/09/20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54" tIns="47377" rIns="94754" bIns="47377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9931" y="4861443"/>
            <a:ext cx="5679440" cy="4605577"/>
          </a:xfrm>
          <a:prstGeom prst="rect">
            <a:avLst/>
          </a:prstGeom>
        </p:spPr>
        <p:txBody>
          <a:bodyPr vert="horz" lIns="94754" tIns="47377" rIns="94754" bIns="47377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3" y="9721109"/>
            <a:ext cx="3076363" cy="511731"/>
          </a:xfrm>
          <a:prstGeom prst="rect">
            <a:avLst/>
          </a:prstGeom>
        </p:spPr>
        <p:txBody>
          <a:bodyPr vert="horz" lIns="94754" tIns="47377" rIns="94754" bIns="47377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1297" y="9721109"/>
            <a:ext cx="3076363" cy="511731"/>
          </a:xfrm>
          <a:prstGeom prst="rect">
            <a:avLst/>
          </a:prstGeom>
        </p:spPr>
        <p:txBody>
          <a:bodyPr vert="horz" lIns="94754" tIns="47377" rIns="94754" bIns="47377" rtlCol="0" anchor="b"/>
          <a:lstStyle>
            <a:lvl1pPr algn="r">
              <a:defRPr sz="1200"/>
            </a:lvl1pPr>
          </a:lstStyle>
          <a:p>
            <a:fld id="{065EE845-9389-43FE-828F-5BFDEFFBE24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360880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5EE845-9389-43FE-828F-5BFDEFFBE24A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756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12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Relationship Id="rId3" Type="http://schemas.openxmlformats.org/officeDocument/2006/relationships/image" Target="../media/image13.jp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jpg"/><Relationship Id="rId3" Type="http://schemas.openxmlformats.org/officeDocument/2006/relationships/image" Target="../media/image1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3.jpg"/><Relationship Id="rId5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12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12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1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eg"/><Relationship Id="rId3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8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Relationship Id="rId3" Type="http://schemas.openxmlformats.org/officeDocument/2006/relationships/image" Target="../media/image13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(fond gri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1268760"/>
            <a:ext cx="9144000" cy="558924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83568" y="4941168"/>
            <a:ext cx="5328592" cy="406896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 dirty="0"/>
          </a:p>
        </p:txBody>
      </p:sp>
      <p:pic>
        <p:nvPicPr>
          <p:cNvPr id="18" name="Picture 1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1534" y="4403689"/>
            <a:ext cx="2088000" cy="2454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3568" y="2348880"/>
            <a:ext cx="5328592" cy="2448272"/>
          </a:xfrm>
        </p:spPr>
        <p:txBody>
          <a:bodyPr>
            <a:normAutofit/>
          </a:bodyPr>
          <a:lstStyle>
            <a:lvl1pPr>
              <a:defRPr sz="4400" b="0">
                <a:solidFill>
                  <a:schemeClr val="accent3"/>
                </a:solidFill>
              </a:defRPr>
            </a:lvl1pPr>
          </a:lstStyle>
          <a:p>
            <a:r>
              <a:rPr lang="fr-FR" smtClean="0"/>
              <a:t>Cliquez et modifiez le titre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0"/>
          </p:nvPr>
        </p:nvSpPr>
        <p:spPr>
          <a:xfrm>
            <a:off x="684213" y="1700213"/>
            <a:ext cx="4608512" cy="360635"/>
          </a:xfrm>
          <a:solidFill>
            <a:srgbClr val="630045"/>
          </a:solidFill>
        </p:spPr>
        <p:txBody>
          <a:bodyPr wrap="square">
            <a:noAutofit/>
          </a:bodyPr>
          <a:lstStyle>
            <a:lvl1pPr>
              <a:defRPr sz="200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5466" y="246416"/>
            <a:ext cx="1745006" cy="590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4003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 (prune)_c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035" y="39096"/>
            <a:ext cx="1368000" cy="136800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7632848" cy="562074"/>
          </a:xfrm>
          <a:noFill/>
        </p:spPr>
        <p:txBody>
          <a:bodyPr>
            <a:normAutofit/>
          </a:bodyPr>
          <a:lstStyle>
            <a:lvl1pPr>
              <a:defRPr lang="fr-FR" sz="2800" dirty="0"/>
            </a:lvl1pPr>
          </a:lstStyle>
          <a:p>
            <a:r>
              <a:rPr lang="fr-FR" dirty="0" smtClean="0"/>
              <a:t>Cliquez et modifiez le titre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lang="fr-FR" smtClean="0"/>
            </a:lvl1pPr>
          </a:lstStyle>
          <a:p>
            <a:fld id="{641C90A5-C474-45C2-8719-E69FDD0C6A55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15" name="Connecteur droit 14"/>
          <p:cNvCxnSpPr/>
          <p:nvPr userDrawn="1"/>
        </p:nvCxnSpPr>
        <p:spPr>
          <a:xfrm flipV="1">
            <a:off x="0" y="1407096"/>
            <a:ext cx="9144000" cy="568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Connecteur droit 15"/>
          <p:cNvCxnSpPr/>
          <p:nvPr userDrawn="1"/>
        </p:nvCxnSpPr>
        <p:spPr>
          <a:xfrm>
            <a:off x="0" y="6309320"/>
            <a:ext cx="680424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4488" y="6183626"/>
            <a:ext cx="1260000" cy="557742"/>
          </a:xfrm>
          <a:prstGeom prst="rect">
            <a:avLst/>
          </a:prstGeom>
        </p:spPr>
      </p:pic>
      <p:sp>
        <p:nvSpPr>
          <p:cNvPr id="7" name="Espace réservé du contenu 6"/>
          <p:cNvSpPr>
            <a:spLocks noGrp="1"/>
          </p:cNvSpPr>
          <p:nvPr>
            <p:ph sz="quarter" idx="13"/>
          </p:nvPr>
        </p:nvSpPr>
        <p:spPr>
          <a:xfrm>
            <a:off x="467544" y="1516944"/>
            <a:ext cx="8496944" cy="4661002"/>
          </a:xfrm>
        </p:spPr>
        <p:txBody>
          <a:bodyPr/>
          <a:lstStyle>
            <a:lvl1pPr>
              <a:defRPr sz="2400" baseline="0">
                <a:solidFill>
                  <a:srgbClr val="63003C"/>
                </a:solidFill>
                <a:latin typeface="+mn-lt"/>
              </a:defRPr>
            </a:lvl1pPr>
            <a:lvl2pPr marL="742950" indent="-285750">
              <a:buFont typeface="Arial" panose="020B0604020202020204" pitchFamily="34" charset="0"/>
              <a:buChar char="•"/>
              <a:defRPr sz="2000">
                <a:solidFill>
                  <a:schemeClr val="tx2">
                    <a:lumMod val="85000"/>
                    <a:lumOff val="15000"/>
                  </a:schemeClr>
                </a:solidFill>
                <a:latin typeface="+mn-lt"/>
                <a:cs typeface="Arial" panose="020B0604020202020204" pitchFamily="34" charset="0"/>
              </a:defRPr>
            </a:lvl2pPr>
            <a:lvl3pPr marL="1143000" indent="-228600">
              <a:buFont typeface="Courier New" panose="02070309020205020404" pitchFamily="49" charset="0"/>
              <a:buChar char="o"/>
              <a:defRPr sz="1800"/>
            </a:lvl3pPr>
          </a:lstStyle>
          <a:p>
            <a:pPr lvl="0"/>
            <a:r>
              <a:rPr lang="fr-FR" dirty="0" smtClean="0"/>
              <a:t>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726922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12366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4488" y="6183626"/>
            <a:ext cx="1260000" cy="557742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7632848" cy="562074"/>
          </a:xfrm>
          <a:noFill/>
        </p:spPr>
        <p:txBody>
          <a:bodyPr>
            <a:normAutofit/>
          </a:bodyPr>
          <a:lstStyle>
            <a:lvl1pPr>
              <a:defRPr sz="2800">
                <a:solidFill>
                  <a:srgbClr val="63003C"/>
                </a:solidFill>
              </a:defRPr>
            </a:lvl1pPr>
          </a:lstStyle>
          <a:p>
            <a:r>
              <a:rPr lang="fr-FR" smtClean="0"/>
              <a:t>Cliquez et modifiez le titre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1691680" y="6356350"/>
            <a:ext cx="5112568" cy="365125"/>
          </a:xfrm>
        </p:spPr>
        <p:txBody>
          <a:bodyPr/>
          <a:lstStyle>
            <a:lvl1pPr>
              <a:defRPr lang="fr-FR" dirty="0">
                <a:solidFill>
                  <a:srgbClr val="63003C"/>
                </a:solidFill>
              </a:defRPr>
            </a:lvl1pPr>
          </a:lstStyle>
          <a:p>
            <a:r>
              <a:rPr lang="fr-FR" smtClean="0"/>
              <a:t>Conseil des Tutelles formation 07/11/2017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lang="fr-FR" smtClean="0">
                <a:solidFill>
                  <a:srgbClr val="63003C"/>
                </a:solidFill>
              </a:defRPr>
            </a:lvl1pPr>
          </a:lstStyle>
          <a:p>
            <a:fld id="{641C90A5-C474-45C2-8719-E69FDD0C6A55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556792"/>
            <a:ext cx="7632849" cy="4680520"/>
          </a:xfrm>
          <a:solidFill>
            <a:schemeClr val="accent3"/>
          </a:solidFill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 marL="1143000" indent="-228600">
              <a:buFont typeface="Open Sans" panose="020B0606030504020204" pitchFamily="34" charset="0"/>
              <a:buChar char="»"/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pic>
        <p:nvPicPr>
          <p:cNvPr id="14" name="Image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3083" y="164713"/>
            <a:ext cx="1080000" cy="1218000"/>
          </a:xfrm>
          <a:prstGeom prst="rect">
            <a:avLst/>
          </a:prstGeom>
        </p:spPr>
      </p:pic>
      <p:cxnSp>
        <p:nvCxnSpPr>
          <p:cNvPr id="15" name="Connecteur droit 14"/>
          <p:cNvCxnSpPr/>
          <p:nvPr userDrawn="1"/>
        </p:nvCxnSpPr>
        <p:spPr>
          <a:xfrm>
            <a:off x="0" y="1412776"/>
            <a:ext cx="9144000" cy="0"/>
          </a:xfrm>
          <a:prstGeom prst="line">
            <a:avLst/>
          </a:prstGeom>
          <a:ln w="5715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Connecteur droit 15"/>
          <p:cNvCxnSpPr/>
          <p:nvPr userDrawn="1"/>
        </p:nvCxnSpPr>
        <p:spPr>
          <a:xfrm>
            <a:off x="0" y="6309320"/>
            <a:ext cx="6804248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62586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-te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3083" y="164713"/>
            <a:ext cx="1080000" cy="121800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7632848" cy="562074"/>
          </a:xfrm>
        </p:spPr>
        <p:txBody>
          <a:bodyPr>
            <a:normAutofit/>
          </a:bodyPr>
          <a:lstStyle>
            <a:lvl1pPr>
              <a:defRPr sz="2800">
                <a:solidFill>
                  <a:srgbClr val="63003C"/>
                </a:solidFill>
              </a:defRPr>
            </a:lvl1pPr>
          </a:lstStyle>
          <a:p>
            <a:r>
              <a:rPr lang="fr-FR" smtClean="0"/>
              <a:t>Cliquez et modifiez le titre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1691680" y="6356350"/>
            <a:ext cx="5256584" cy="365125"/>
          </a:xfrm>
        </p:spPr>
        <p:txBody>
          <a:bodyPr/>
          <a:lstStyle>
            <a:lvl1pPr>
              <a:defRPr lang="fr-FR" dirty="0"/>
            </a:lvl1pPr>
          </a:lstStyle>
          <a:p>
            <a:r>
              <a:rPr lang="fr-FR" smtClean="0"/>
              <a:t>Conseil des Tutelles formation 07/11/2017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lang="fr-FR" smtClean="0"/>
            </a:lvl1pPr>
          </a:lstStyle>
          <a:p>
            <a:fld id="{641C90A5-C474-45C2-8719-E69FDD0C6A55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10" name="Espace réservé du contenu 2"/>
          <p:cNvSpPr>
            <a:spLocks noGrp="1"/>
          </p:cNvSpPr>
          <p:nvPr>
            <p:ph idx="1"/>
          </p:nvPr>
        </p:nvSpPr>
        <p:spPr bwMode="gray">
          <a:xfrm>
            <a:off x="467544" y="1556792"/>
            <a:ext cx="7632848" cy="4641124"/>
          </a:xfrm>
        </p:spPr>
        <p:txBody>
          <a:bodyPr/>
          <a:lstStyle>
            <a:lvl1pPr marL="504000" indent="-504000">
              <a:spcBef>
                <a:spcPts val="1400"/>
              </a:spcBef>
              <a:spcAft>
                <a:spcPts val="0"/>
              </a:spcAft>
              <a:buClr>
                <a:srgbClr val="63003C"/>
              </a:buClr>
              <a:buSzPct val="150000"/>
              <a:buFont typeface="+mj-lt"/>
              <a:buAutoNum type="arabicPeriod"/>
              <a:defRPr/>
            </a:lvl1pPr>
            <a:lvl2pPr marL="504000">
              <a:buClr>
                <a:srgbClr val="63003C"/>
              </a:buClr>
              <a:defRPr/>
            </a:lvl2pPr>
            <a:lvl3pPr marL="504000">
              <a:buClr>
                <a:srgbClr val="63003C"/>
              </a:buClr>
              <a:defRPr/>
            </a:lvl3pPr>
            <a:lvl4pPr marL="684000">
              <a:buClr>
                <a:srgbClr val="63003C"/>
              </a:buClr>
              <a:defRPr/>
            </a:lvl4pPr>
            <a:lvl5pPr marL="684000" indent="0">
              <a:buClr>
                <a:srgbClr val="63003C"/>
              </a:buClr>
              <a:defRPr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cxnSp>
        <p:nvCxnSpPr>
          <p:cNvPr id="9" name="Connecteur droit 8"/>
          <p:cNvCxnSpPr/>
          <p:nvPr userDrawn="1"/>
        </p:nvCxnSpPr>
        <p:spPr>
          <a:xfrm>
            <a:off x="0" y="1412776"/>
            <a:ext cx="9144000" cy="0"/>
          </a:xfrm>
          <a:prstGeom prst="line">
            <a:avLst/>
          </a:prstGeom>
          <a:ln w="5715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 userDrawn="1"/>
        </p:nvCxnSpPr>
        <p:spPr>
          <a:xfrm>
            <a:off x="0" y="6309320"/>
            <a:ext cx="6948264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1" name="Imag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4488" y="6183626"/>
            <a:ext cx="1260000" cy="55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2857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7632848" cy="562074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fr-FR" smtClean="0"/>
              <a:t>Cliquez et modifiez le titre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1691680" y="6356350"/>
            <a:ext cx="525658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Conseil des Tutelles formation 07/11/2017</a:t>
            </a:r>
            <a:endParaRPr lang="fr-FR" dirty="0"/>
          </a:p>
        </p:txBody>
      </p:sp>
      <p:sp>
        <p:nvSpPr>
          <p:cNvPr id="11" name="Espace réservé pour une image  10"/>
          <p:cNvSpPr>
            <a:spLocks noGrp="1"/>
          </p:cNvSpPr>
          <p:nvPr>
            <p:ph type="pic" sz="quarter" idx="12"/>
          </p:nvPr>
        </p:nvSpPr>
        <p:spPr>
          <a:xfrm>
            <a:off x="467545" y="1556792"/>
            <a:ext cx="7632848" cy="4608512"/>
          </a:xfrm>
        </p:spPr>
        <p:txBody>
          <a:bodyPr/>
          <a:lstStyle/>
          <a:p>
            <a:r>
              <a:rPr lang="fr-FR" smtClean="0"/>
              <a:t>Faire glisser l'image vers l'espace réservé ou cliquer sur l'icône pour l'ajouter</a:t>
            </a: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41C90A5-C474-45C2-8719-E69FDD0C6A55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14" name="Picture 1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5734" y="332776"/>
            <a:ext cx="918806" cy="10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" name="Image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4720" y="6323917"/>
            <a:ext cx="1169365" cy="396000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3083" y="164713"/>
            <a:ext cx="1080000" cy="1218000"/>
          </a:xfrm>
          <a:prstGeom prst="rect">
            <a:avLst/>
          </a:prstGeom>
        </p:spPr>
      </p:pic>
      <p:cxnSp>
        <p:nvCxnSpPr>
          <p:cNvPr id="16" name="Connecteur droit 15"/>
          <p:cNvCxnSpPr/>
          <p:nvPr userDrawn="1"/>
        </p:nvCxnSpPr>
        <p:spPr>
          <a:xfrm>
            <a:off x="0" y="1412776"/>
            <a:ext cx="9144000" cy="0"/>
          </a:xfrm>
          <a:prstGeom prst="line">
            <a:avLst/>
          </a:prstGeom>
          <a:ln w="5715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 userDrawn="1"/>
        </p:nvCxnSpPr>
        <p:spPr>
          <a:xfrm>
            <a:off x="0" y="6309320"/>
            <a:ext cx="694826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8" name="Image 1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4488" y="6183626"/>
            <a:ext cx="1260000" cy="55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0819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 (prun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035" y="39096"/>
            <a:ext cx="1368000" cy="136800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7632848" cy="562074"/>
          </a:xfrm>
          <a:noFill/>
        </p:spPr>
        <p:txBody>
          <a:bodyPr>
            <a:normAutofit/>
          </a:bodyPr>
          <a:lstStyle>
            <a:lvl1pPr>
              <a:defRPr lang="fr-FR" sz="2800" dirty="0"/>
            </a:lvl1pPr>
          </a:lstStyle>
          <a:p>
            <a:r>
              <a:rPr lang="fr-FR" smtClean="0"/>
              <a:t>Cliquez et modifiez le titre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1691680" y="6356350"/>
            <a:ext cx="5112568" cy="365125"/>
          </a:xfrm>
        </p:spPr>
        <p:txBody>
          <a:bodyPr/>
          <a:lstStyle>
            <a:lvl1pPr>
              <a:defRPr lang="fr-FR" dirty="0"/>
            </a:lvl1pPr>
          </a:lstStyle>
          <a:p>
            <a:r>
              <a:rPr lang="fr-FR" smtClean="0"/>
              <a:t>Conseil des Tutelles formation 07/11/2017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lang="fr-FR" smtClean="0"/>
            </a:lvl1pPr>
          </a:lstStyle>
          <a:p>
            <a:fld id="{641C90A5-C474-45C2-8719-E69FDD0C6A55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556792"/>
            <a:ext cx="7632849" cy="4569371"/>
          </a:xfrm>
          <a:solidFill>
            <a:schemeClr val="accent3"/>
          </a:solidFill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 marL="1143000" indent="-228600">
              <a:buFont typeface="Open Sans" panose="020B0606030504020204" pitchFamily="34" charset="0"/>
              <a:buChar char="»"/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cxnSp>
        <p:nvCxnSpPr>
          <p:cNvPr id="15" name="Connecteur droit 14"/>
          <p:cNvCxnSpPr/>
          <p:nvPr userDrawn="1"/>
        </p:nvCxnSpPr>
        <p:spPr>
          <a:xfrm flipV="1">
            <a:off x="0" y="1407096"/>
            <a:ext cx="9144000" cy="568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Connecteur droit 15"/>
          <p:cNvCxnSpPr/>
          <p:nvPr userDrawn="1"/>
        </p:nvCxnSpPr>
        <p:spPr>
          <a:xfrm>
            <a:off x="0" y="6309320"/>
            <a:ext cx="680424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4488" y="6183626"/>
            <a:ext cx="1260000" cy="55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2299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-tete et contenu (prun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7632848" cy="562074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fr-FR" smtClean="0"/>
              <a:t>Cliquez et modifiez le titre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1691680" y="6356350"/>
            <a:ext cx="525658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Conseil des Tutelles formation 07/11/2017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C90A5-C474-45C2-8719-E69FDD0C6A55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10" name="Espace réservé du contenu 2"/>
          <p:cNvSpPr>
            <a:spLocks noGrp="1"/>
          </p:cNvSpPr>
          <p:nvPr>
            <p:ph idx="1"/>
          </p:nvPr>
        </p:nvSpPr>
        <p:spPr bwMode="gray">
          <a:xfrm>
            <a:off x="467544" y="1556792"/>
            <a:ext cx="7632848" cy="4536504"/>
          </a:xfrm>
        </p:spPr>
        <p:txBody>
          <a:bodyPr/>
          <a:lstStyle>
            <a:lvl1pPr marL="504000" indent="-504000">
              <a:spcBef>
                <a:spcPts val="1400"/>
              </a:spcBef>
              <a:spcAft>
                <a:spcPts val="0"/>
              </a:spcAft>
              <a:buClr>
                <a:schemeClr val="tx1"/>
              </a:buClr>
              <a:buSzPct val="150000"/>
              <a:buFont typeface="+mj-lt"/>
              <a:buAutoNum type="arabicPeriod"/>
              <a:defRPr/>
            </a:lvl1pPr>
            <a:lvl2pPr marL="504000">
              <a:buClr>
                <a:schemeClr val="tx1"/>
              </a:buClr>
              <a:defRPr/>
            </a:lvl2pPr>
            <a:lvl3pPr marL="504000">
              <a:buClr>
                <a:schemeClr val="tx1"/>
              </a:buClr>
              <a:defRPr/>
            </a:lvl3pPr>
            <a:lvl4pPr marL="684000">
              <a:buClr>
                <a:schemeClr val="tx1"/>
              </a:buClr>
              <a:defRPr/>
            </a:lvl4pPr>
            <a:lvl5pPr marL="684000" indent="0">
              <a:buClr>
                <a:schemeClr val="tx1"/>
              </a:buClr>
              <a:defRPr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cxnSp>
        <p:nvCxnSpPr>
          <p:cNvPr id="16" name="Connecteur droit 15"/>
          <p:cNvCxnSpPr/>
          <p:nvPr userDrawn="1"/>
        </p:nvCxnSpPr>
        <p:spPr>
          <a:xfrm>
            <a:off x="0" y="6309320"/>
            <a:ext cx="6948264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Image 1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035" y="39096"/>
            <a:ext cx="1368000" cy="1368000"/>
          </a:xfrm>
          <a:prstGeom prst="rect">
            <a:avLst/>
          </a:prstGeom>
        </p:spPr>
      </p:pic>
      <p:cxnSp>
        <p:nvCxnSpPr>
          <p:cNvPr id="18" name="Connecteur droit 17"/>
          <p:cNvCxnSpPr/>
          <p:nvPr userDrawn="1"/>
        </p:nvCxnSpPr>
        <p:spPr>
          <a:xfrm>
            <a:off x="0" y="1407096"/>
            <a:ext cx="9144000" cy="568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1" name="Imag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4488" y="6183626"/>
            <a:ext cx="1260000" cy="55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6328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 contenu numé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 userDrawn="1"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rgbClr val="6300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FF"/>
              </a:solidFill>
            </a:endParaRPr>
          </a:p>
        </p:txBody>
      </p:sp>
      <p:pic>
        <p:nvPicPr>
          <p:cNvPr id="21" name="Picture 13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5734" y="188760"/>
            <a:ext cx="918806" cy="10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" name="Titre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7632848" cy="562074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67544" y="6356350"/>
            <a:ext cx="1080120" cy="365125"/>
          </a:xfrm>
          <a:prstGeom prst="rect">
            <a:avLst/>
          </a:prstGeom>
        </p:spPr>
        <p:txBody>
          <a:bodyPr/>
          <a:lstStyle>
            <a:lvl1pPr>
              <a:defRPr lang="fr-FR" sz="1000" smtClean="0">
                <a:solidFill>
                  <a:schemeClr val="tx1"/>
                </a:solidFill>
              </a:defRPr>
            </a:lvl1pPr>
          </a:lstStyle>
          <a:p>
            <a:fld id="{641C90A5-C474-45C2-8719-E69FDD0C6A55}" type="slidenum">
              <a:rPr>
                <a:solidFill>
                  <a:srgbClr val="63003C"/>
                </a:solidFill>
              </a:rPr>
              <a:pPr/>
              <a:t>‹#›</a:t>
            </a:fld>
            <a:endParaRPr dirty="0">
              <a:solidFill>
                <a:srgbClr val="63003C"/>
              </a:solidFill>
            </a:endParaRPr>
          </a:p>
        </p:txBody>
      </p:sp>
      <p:sp>
        <p:nvSpPr>
          <p:cNvPr id="14" name="Espace réservé du contenu 2"/>
          <p:cNvSpPr>
            <a:spLocks noGrp="1"/>
          </p:cNvSpPr>
          <p:nvPr>
            <p:ph idx="1"/>
          </p:nvPr>
        </p:nvSpPr>
        <p:spPr bwMode="gray">
          <a:xfrm>
            <a:off x="467544" y="1556792"/>
            <a:ext cx="7632848" cy="4641124"/>
          </a:xfrm>
        </p:spPr>
        <p:txBody>
          <a:bodyPr/>
          <a:lstStyle>
            <a:lvl1pPr marL="504000" indent="-504000">
              <a:spcBef>
                <a:spcPts val="1400"/>
              </a:spcBef>
              <a:spcAft>
                <a:spcPts val="0"/>
              </a:spcAft>
              <a:buClr>
                <a:srgbClr val="63003C"/>
              </a:buClr>
              <a:buSzPct val="150000"/>
              <a:buFont typeface="+mj-lt"/>
              <a:buAutoNum type="arabicPeriod"/>
              <a:defRPr/>
            </a:lvl1pPr>
            <a:lvl2pPr marL="504000">
              <a:buClr>
                <a:srgbClr val="63003C"/>
              </a:buClr>
              <a:defRPr/>
            </a:lvl2pPr>
            <a:lvl3pPr marL="504000">
              <a:buClr>
                <a:srgbClr val="63003C"/>
              </a:buClr>
              <a:defRPr/>
            </a:lvl3pPr>
            <a:lvl4pPr marL="684000">
              <a:buClr>
                <a:srgbClr val="63003C"/>
              </a:buClr>
              <a:defRPr/>
            </a:lvl4pPr>
            <a:lvl5pPr marL="684000" indent="0">
              <a:buClr>
                <a:srgbClr val="63003C"/>
              </a:buClr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pic>
        <p:nvPicPr>
          <p:cNvPr id="16" name="Image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5516" y="6243046"/>
            <a:ext cx="1260000" cy="557742"/>
          </a:xfrm>
          <a:prstGeom prst="rect">
            <a:avLst/>
          </a:prstGeom>
        </p:spPr>
      </p:pic>
      <p:pic>
        <p:nvPicPr>
          <p:cNvPr id="19" name="Picture 13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5734" y="1700808"/>
            <a:ext cx="918806" cy="10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1179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(fond gri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1268760"/>
            <a:ext cx="9144000" cy="558924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83568" y="4941168"/>
            <a:ext cx="5328592" cy="406896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 dirty="0"/>
          </a:p>
        </p:txBody>
      </p:sp>
      <p:pic>
        <p:nvPicPr>
          <p:cNvPr id="18" name="Picture 1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1534" y="4403689"/>
            <a:ext cx="2088000" cy="2454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3568" y="2348880"/>
            <a:ext cx="5328592" cy="2448272"/>
          </a:xfrm>
        </p:spPr>
        <p:txBody>
          <a:bodyPr>
            <a:normAutofit/>
          </a:bodyPr>
          <a:lstStyle>
            <a:lvl1pPr>
              <a:defRPr sz="4400" b="0">
                <a:solidFill>
                  <a:schemeClr val="accent3"/>
                </a:solidFill>
              </a:defRPr>
            </a:lvl1pPr>
          </a:lstStyle>
          <a:p>
            <a:r>
              <a:rPr lang="fr-FR" smtClean="0"/>
              <a:t>Cliquez et modifiez le titre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0"/>
          </p:nvPr>
        </p:nvSpPr>
        <p:spPr>
          <a:xfrm>
            <a:off x="684213" y="1700213"/>
            <a:ext cx="4608512" cy="360635"/>
          </a:xfrm>
          <a:solidFill>
            <a:srgbClr val="630045"/>
          </a:solidFill>
        </p:spPr>
        <p:txBody>
          <a:bodyPr wrap="square">
            <a:noAutofit/>
          </a:bodyPr>
          <a:lstStyle>
            <a:lvl1pPr>
              <a:defRPr sz="200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3378" y="246416"/>
            <a:ext cx="1745006" cy="590296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504" y="44744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3104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(fond prun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5086"/>
            <a:ext cx="9144000" cy="5740298"/>
          </a:xfrm>
          <a:prstGeom prst="rect">
            <a:avLst/>
          </a:prstGeom>
        </p:spPr>
      </p:pic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83568" y="4941168"/>
            <a:ext cx="5328592" cy="406896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3458" y="260648"/>
            <a:ext cx="1745006" cy="590296"/>
          </a:xfrm>
          <a:prstGeom prst="rect">
            <a:avLst/>
          </a:prstGeom>
        </p:spPr>
      </p:pic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683568" y="2348880"/>
            <a:ext cx="5328592" cy="2448272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Cliquez et modifiez le titre</a:t>
            </a:r>
            <a:endParaRPr lang="fr-FR" dirty="0"/>
          </a:p>
        </p:txBody>
      </p:sp>
      <p:sp>
        <p:nvSpPr>
          <p:cNvPr id="6" name="Espace réservé du texte 4"/>
          <p:cNvSpPr>
            <a:spLocks noGrp="1"/>
          </p:cNvSpPr>
          <p:nvPr>
            <p:ph type="body" sz="quarter" idx="10"/>
          </p:nvPr>
        </p:nvSpPr>
        <p:spPr>
          <a:xfrm>
            <a:off x="684213" y="1700213"/>
            <a:ext cx="4608512" cy="360635"/>
          </a:xfrm>
          <a:solidFill>
            <a:schemeClr val="bg2">
              <a:lumMod val="75000"/>
            </a:schemeClr>
          </a:solidFill>
        </p:spPr>
        <p:txBody>
          <a:bodyPr wrap="square">
            <a:noAutofit/>
          </a:bodyPr>
          <a:lstStyle>
            <a:lvl1pPr>
              <a:defRPr sz="200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7480096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(fond prun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5086"/>
            <a:ext cx="9144000" cy="5740298"/>
          </a:xfrm>
          <a:prstGeom prst="rect">
            <a:avLst/>
          </a:prstGeom>
        </p:spPr>
      </p:pic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83568" y="4941168"/>
            <a:ext cx="5328592" cy="406896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3378" y="246416"/>
            <a:ext cx="1745006" cy="590296"/>
          </a:xfrm>
          <a:prstGeom prst="rect">
            <a:avLst/>
          </a:prstGeom>
        </p:spPr>
      </p:pic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683568" y="2348880"/>
            <a:ext cx="5328592" cy="2448272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Cliquez et modifiez le titre</a:t>
            </a:r>
            <a:endParaRPr lang="fr-FR" dirty="0"/>
          </a:p>
        </p:txBody>
      </p:sp>
      <p:sp>
        <p:nvSpPr>
          <p:cNvPr id="6" name="Espace réservé du texte 4"/>
          <p:cNvSpPr>
            <a:spLocks noGrp="1"/>
          </p:cNvSpPr>
          <p:nvPr>
            <p:ph type="body" sz="quarter" idx="10"/>
          </p:nvPr>
        </p:nvSpPr>
        <p:spPr>
          <a:xfrm>
            <a:off x="684213" y="1700213"/>
            <a:ext cx="4608512" cy="360635"/>
          </a:xfrm>
          <a:solidFill>
            <a:schemeClr val="bg2">
              <a:lumMod val="75000"/>
            </a:schemeClr>
          </a:solidFill>
        </p:spPr>
        <p:txBody>
          <a:bodyPr wrap="square">
            <a:noAutofit/>
          </a:bodyPr>
          <a:lstStyle>
            <a:lvl1pPr>
              <a:defRPr sz="200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504" y="44744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8519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1268760"/>
            <a:ext cx="6876256" cy="403244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67544" y="2204864"/>
            <a:ext cx="4680520" cy="2664296"/>
          </a:xfrm>
        </p:spPr>
        <p:txBody>
          <a:bodyPr>
            <a:noAutofit/>
          </a:bodyPr>
          <a:lstStyle>
            <a:lvl1pPr>
              <a:defRPr sz="3200" b="0"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Titre</a:t>
            </a:r>
            <a:endParaRPr lang="fr-FR" dirty="0"/>
          </a:p>
        </p:txBody>
      </p:sp>
      <p:pic>
        <p:nvPicPr>
          <p:cNvPr id="6" name="Picture 1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48264" y="3328799"/>
            <a:ext cx="1800000" cy="211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" name="Espace réservé du texte 4"/>
          <p:cNvSpPr>
            <a:spLocks noGrp="1"/>
          </p:cNvSpPr>
          <p:nvPr>
            <p:ph type="body" sz="quarter" idx="10" hasCustomPrompt="1"/>
          </p:nvPr>
        </p:nvSpPr>
        <p:spPr>
          <a:xfrm>
            <a:off x="467544" y="1628205"/>
            <a:ext cx="4680520" cy="360635"/>
          </a:xfrm>
          <a:solidFill>
            <a:srgbClr val="630045"/>
          </a:solidFill>
        </p:spPr>
        <p:txBody>
          <a:bodyPr wrap="square">
            <a:noAutofit/>
          </a:bodyPr>
          <a:lstStyle>
            <a:lvl1pPr>
              <a:defRPr sz="200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r-FR" dirty="0" smtClean="0"/>
              <a:t>Cliquez pour modifier le texte</a:t>
            </a:r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5877272"/>
            <a:ext cx="1745006" cy="590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484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(fond prun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1" y="1268760"/>
            <a:ext cx="6696744" cy="4203992"/>
          </a:xfrm>
          <a:prstGeom prst="rect">
            <a:avLst/>
          </a:prstGeom>
          <a:ln>
            <a:solidFill>
              <a:srgbClr val="63003C"/>
            </a:solidFill>
          </a:ln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5877272"/>
            <a:ext cx="1745006" cy="590296"/>
          </a:xfrm>
          <a:prstGeom prst="rect">
            <a:avLst/>
          </a:prstGeom>
        </p:spPr>
      </p:pic>
      <p:sp>
        <p:nvSpPr>
          <p:cNvPr id="5" name="Titre 1"/>
          <p:cNvSpPr>
            <a:spLocks noGrp="1"/>
          </p:cNvSpPr>
          <p:nvPr>
            <p:ph type="title" hasCustomPrompt="1"/>
          </p:nvPr>
        </p:nvSpPr>
        <p:spPr>
          <a:xfrm>
            <a:off x="395536" y="2205459"/>
            <a:ext cx="4752528" cy="2448272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Titre</a:t>
            </a:r>
            <a:endParaRPr lang="fr-FR" dirty="0"/>
          </a:p>
        </p:txBody>
      </p:sp>
      <p:sp>
        <p:nvSpPr>
          <p:cNvPr id="6" name="Espace réservé du texte 4"/>
          <p:cNvSpPr>
            <a:spLocks noGrp="1"/>
          </p:cNvSpPr>
          <p:nvPr>
            <p:ph type="body" sz="quarter" idx="10" hasCustomPrompt="1"/>
          </p:nvPr>
        </p:nvSpPr>
        <p:spPr>
          <a:xfrm>
            <a:off x="396180" y="1556792"/>
            <a:ext cx="4751883" cy="360635"/>
          </a:xfrm>
          <a:solidFill>
            <a:schemeClr val="bg2">
              <a:lumMod val="75000"/>
            </a:schemeClr>
          </a:solidFill>
        </p:spPr>
        <p:txBody>
          <a:bodyPr wrap="square">
            <a:noAutofit/>
          </a:bodyPr>
          <a:lstStyle>
            <a:lvl1pPr>
              <a:defRPr sz="200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r-FR" dirty="0" smtClean="0"/>
              <a:t>Cliquez pour modifier le texte</a:t>
            </a:r>
          </a:p>
        </p:txBody>
      </p:sp>
    </p:spTree>
    <p:extLst>
      <p:ext uri="{BB962C8B-B14F-4D97-AF65-F5344CB8AC3E}">
        <p14:creationId xmlns:p14="http://schemas.microsoft.com/office/powerpoint/2010/main" val="37223373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rgbClr val="6300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/>
          <p:cNvSpPr/>
          <p:nvPr/>
        </p:nvSpPr>
        <p:spPr>
          <a:xfrm>
            <a:off x="0" y="1412776"/>
            <a:ext cx="9144000" cy="4785141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7632848" cy="562074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Cliquez et modifiez le titre</a:t>
            </a: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rgbClr val="80143C"/>
                </a:solidFill>
              </a:defRPr>
            </a:lvl1pPr>
          </a:lstStyle>
          <a:p>
            <a:pPr>
              <a:defRPr/>
            </a:pPr>
            <a:fld id="{B9922D4F-81DF-E24F-A8C5-909B31502124}" type="slidenum">
              <a:rPr lang="fr-FR" smtClean="0"/>
              <a:pPr>
                <a:defRPr/>
              </a:pPr>
              <a:t>‹#›</a:t>
            </a:fld>
            <a:endParaRPr lang="fr-FR" dirty="0"/>
          </a:p>
        </p:txBody>
      </p:sp>
      <p:pic>
        <p:nvPicPr>
          <p:cNvPr id="14" name="Picture 1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5734" y="188760"/>
            <a:ext cx="918806" cy="10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4720" y="6323917"/>
            <a:ext cx="1169365" cy="396000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6276" y="6259084"/>
            <a:ext cx="1319272" cy="446280"/>
          </a:xfrm>
          <a:prstGeom prst="rect">
            <a:avLst/>
          </a:prstGeom>
        </p:spPr>
      </p:pic>
      <p:cxnSp>
        <p:nvCxnSpPr>
          <p:cNvPr id="16" name="Connecteur droit 15"/>
          <p:cNvCxnSpPr/>
          <p:nvPr userDrawn="1"/>
        </p:nvCxnSpPr>
        <p:spPr>
          <a:xfrm>
            <a:off x="0" y="6309320"/>
            <a:ext cx="6948264" cy="0"/>
          </a:xfrm>
          <a:prstGeom prst="line">
            <a:avLst/>
          </a:prstGeom>
          <a:ln w="1905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1691680" y="6356350"/>
            <a:ext cx="51125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Conseil des Tutelles formation 07/11/2017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753534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(fond gri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/>
          <p:cNvSpPr/>
          <p:nvPr/>
        </p:nvSpPr>
        <p:spPr>
          <a:xfrm>
            <a:off x="-629" y="1412776"/>
            <a:ext cx="9144629" cy="4785141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7488832" cy="562074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Cliquez et modifiez le titre</a:t>
            </a: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rgbClr val="80143C"/>
                </a:solidFill>
              </a:defRPr>
            </a:lvl1pPr>
          </a:lstStyle>
          <a:p>
            <a:pPr>
              <a:defRPr/>
            </a:pPr>
            <a:fld id="{B9922D4F-81DF-E24F-A8C5-909B31502124}" type="slidenum">
              <a:rPr lang="fr-FR" smtClean="0"/>
              <a:pPr>
                <a:defRPr/>
              </a:pPr>
              <a:t>‹#›</a:t>
            </a:fld>
            <a:endParaRPr lang="fr-FR" dirty="0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6273360"/>
            <a:ext cx="1170637" cy="396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5734" y="188640"/>
            <a:ext cx="918806" cy="10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1691680" y="6356350"/>
            <a:ext cx="51125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Conseil des Tutelles formation 07/11/2017</a:t>
            </a:r>
            <a:endParaRPr lang="fr-FR" dirty="0"/>
          </a:p>
        </p:txBody>
      </p:sp>
      <p:cxnSp>
        <p:nvCxnSpPr>
          <p:cNvPr id="11" name="Connecteur droit 10"/>
          <p:cNvCxnSpPr/>
          <p:nvPr userDrawn="1"/>
        </p:nvCxnSpPr>
        <p:spPr>
          <a:xfrm>
            <a:off x="0" y="6309320"/>
            <a:ext cx="6804248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03161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4488" y="6183626"/>
            <a:ext cx="1260000" cy="557742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7632848" cy="562074"/>
          </a:xfrm>
          <a:noFill/>
        </p:spPr>
        <p:txBody>
          <a:bodyPr>
            <a:normAutofit/>
          </a:bodyPr>
          <a:lstStyle>
            <a:lvl1pPr>
              <a:defRPr sz="2800">
                <a:solidFill>
                  <a:srgbClr val="63003C"/>
                </a:solidFill>
              </a:defRPr>
            </a:lvl1pPr>
          </a:lstStyle>
          <a:p>
            <a:r>
              <a:rPr lang="fr-FR" smtClean="0"/>
              <a:t>Cliquez et modifiez le titre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1691680" y="6356350"/>
            <a:ext cx="5112568" cy="365125"/>
          </a:xfrm>
        </p:spPr>
        <p:txBody>
          <a:bodyPr/>
          <a:lstStyle>
            <a:lvl1pPr>
              <a:defRPr lang="fr-FR" dirty="0">
                <a:solidFill>
                  <a:srgbClr val="63003C"/>
                </a:solidFill>
              </a:defRPr>
            </a:lvl1pPr>
          </a:lstStyle>
          <a:p>
            <a:r>
              <a:rPr lang="fr-FR" smtClean="0"/>
              <a:t>Conseil des Tutelles formation 07/11/2017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lang="fr-FR" smtClean="0">
                <a:solidFill>
                  <a:srgbClr val="63003C"/>
                </a:solidFill>
              </a:defRPr>
            </a:lvl1pPr>
          </a:lstStyle>
          <a:p>
            <a:fld id="{641C90A5-C474-45C2-8719-E69FDD0C6A55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14" name="Image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3083" y="164713"/>
            <a:ext cx="1080000" cy="1218000"/>
          </a:xfrm>
          <a:prstGeom prst="rect">
            <a:avLst/>
          </a:prstGeom>
        </p:spPr>
      </p:pic>
      <p:cxnSp>
        <p:nvCxnSpPr>
          <p:cNvPr id="15" name="Connecteur droit 14"/>
          <p:cNvCxnSpPr/>
          <p:nvPr userDrawn="1"/>
        </p:nvCxnSpPr>
        <p:spPr>
          <a:xfrm>
            <a:off x="0" y="1412776"/>
            <a:ext cx="9144000" cy="0"/>
          </a:xfrm>
          <a:prstGeom prst="line">
            <a:avLst/>
          </a:prstGeom>
          <a:ln w="5715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Connecteur droit 15"/>
          <p:cNvCxnSpPr/>
          <p:nvPr userDrawn="1"/>
        </p:nvCxnSpPr>
        <p:spPr>
          <a:xfrm>
            <a:off x="0" y="6309320"/>
            <a:ext cx="6804248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45304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56207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67544" y="1556792"/>
            <a:ext cx="8219256" cy="46805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none"/>
        </p:style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1691680" y="6356350"/>
            <a:ext cx="51125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Conseil des Tutelles formation 07/11/2017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67544" y="6356350"/>
            <a:ext cx="10801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fld id="{641C90A5-C474-45C2-8719-E69FDD0C6A55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4803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8" r:id="rId2"/>
    <p:sldLayoutId id="2147483649" r:id="rId3"/>
    <p:sldLayoutId id="2147483659" r:id="rId4"/>
    <p:sldLayoutId id="2147483657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50" r:id="rId12"/>
    <p:sldLayoutId id="2147483653" r:id="rId13"/>
    <p:sldLayoutId id="2147483651" r:id="rId14"/>
    <p:sldLayoutId id="2147483655" r:id="rId15"/>
    <p:sldLayoutId id="2147483656" r:id="rId16"/>
    <p:sldLayoutId id="2147483666" r:id="rId17"/>
  </p:sldLayoutIdLst>
  <p:timing>
    <p:tnLst>
      <p:par>
        <p:cTn xmlns:p14="http://schemas.microsoft.com/office/powerpoint/2010/main" id="1" dur="indefinite" restart="never" nodeType="tmRoot"/>
      </p:par>
    </p:tnLst>
  </p:timing>
  <p:hf hdr="0" dt="0"/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800" kern="1200">
          <a:solidFill>
            <a:schemeClr val="tx2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Open Sans" panose="020B0606030504020204" pitchFamily="34" charset="0"/>
        <a:buChar char="»"/>
        <a:defRPr sz="2400" kern="1200">
          <a:solidFill>
            <a:schemeClr val="tx2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Calibri" panose="020F0502020204030204" pitchFamily="34" charset="0"/>
        <a:buChar char="−"/>
        <a:defRPr sz="2000" kern="1200">
          <a:solidFill>
            <a:schemeClr val="tx2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2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800" kern="1200">
          <a:solidFill>
            <a:schemeClr val="tx2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/>
          <p:cNvSpPr>
            <a:spLocks noGrp="1"/>
          </p:cNvSpPr>
          <p:nvPr>
            <p:ph type="subTitle" idx="1"/>
          </p:nvPr>
        </p:nvSpPr>
        <p:spPr>
          <a:xfrm>
            <a:off x="1475656" y="4941168"/>
            <a:ext cx="5400600" cy="406896"/>
          </a:xfrm>
        </p:spPr>
        <p:txBody>
          <a:bodyPr/>
          <a:lstStyle/>
          <a:p>
            <a:pPr algn="ctr"/>
            <a:r>
              <a:rPr lang="fr-FR" dirty="0" smtClean="0"/>
              <a:t>2020-2025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683568" y="2636912"/>
            <a:ext cx="7632848" cy="2160240"/>
          </a:xfrm>
        </p:spPr>
        <p:txBody>
          <a:bodyPr>
            <a:normAutofit/>
          </a:bodyPr>
          <a:lstStyle/>
          <a:p>
            <a:pPr algn="ctr"/>
            <a:r>
              <a:rPr lang="fr-FR" dirty="0" smtClean="0"/>
              <a:t>Mention de Master </a:t>
            </a:r>
            <a:br>
              <a:rPr lang="fr-FR" dirty="0" smtClean="0"/>
            </a:br>
            <a:r>
              <a:rPr lang="fr-FR" dirty="0" smtClean="0"/>
              <a:t>Science Politique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0"/>
          </p:nvPr>
        </p:nvSpPr>
        <p:spPr>
          <a:xfrm>
            <a:off x="684213" y="1700213"/>
            <a:ext cx="4608512" cy="648667"/>
          </a:xfrm>
        </p:spPr>
        <p:txBody>
          <a:bodyPr/>
          <a:lstStyle/>
          <a:p>
            <a:r>
              <a:rPr lang="fr-FR" dirty="0" err="1" smtClean="0"/>
              <a:t>Graduate</a:t>
            </a:r>
            <a:r>
              <a:rPr lang="fr-FR" dirty="0" smtClean="0"/>
              <a:t> </a:t>
            </a:r>
            <a:r>
              <a:rPr lang="fr-FR" dirty="0" err="1" smtClean="0"/>
              <a:t>School</a:t>
            </a:r>
            <a:r>
              <a:rPr lang="fr-FR" dirty="0" smtClean="0"/>
              <a:t> Sociologie-Science Politique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092880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4000" dirty="0" smtClean="0"/>
              <a:t>Les 8 parcours de la mention</a:t>
            </a:r>
            <a:endParaRPr lang="fr-FR" sz="4000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C90A5-C474-45C2-8719-E69FDD0C6A55}" type="slidenum">
              <a:rPr lang="fr-FR" smtClean="0"/>
              <a:pPr/>
              <a:t>2</a:t>
            </a:fld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>
          <a:xfrm>
            <a:off x="467544" y="1484784"/>
            <a:ext cx="8496944" cy="4693162"/>
          </a:xfrm>
        </p:spPr>
        <p:txBody>
          <a:bodyPr>
            <a:noAutofit/>
          </a:bodyPr>
          <a:lstStyle/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dirty="0" smtClean="0">
                <a:sym typeface="Wingdings" panose="05000000000000000000" pitchFamily="2" charset="2"/>
              </a:rPr>
              <a:t>Politiques de Prévention et de Sécurité (UVSQ-IEP SGL)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dirty="0" smtClean="0">
                <a:sym typeface="Wingdings" panose="05000000000000000000" pitchFamily="2" charset="2"/>
              </a:rPr>
              <a:t>Métiers du Politique et de l’Action Publique Territoriale </a:t>
            </a:r>
            <a:r>
              <a:rPr lang="fr-FR" dirty="0">
                <a:sym typeface="Wingdings" panose="05000000000000000000" pitchFamily="2" charset="2"/>
              </a:rPr>
              <a:t>(UVSQ-IEP SGL)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dirty="0" smtClean="0">
                <a:sym typeface="Wingdings" panose="05000000000000000000" pitchFamily="2" charset="2"/>
              </a:rPr>
              <a:t>Gouvernance, transition, écologie et société (Agro Paris Tech)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dirty="0" smtClean="0">
                <a:sym typeface="Wingdings" panose="05000000000000000000" pitchFamily="2" charset="2"/>
              </a:rPr>
              <a:t>Politiques de coopération internationale (IEP SGL)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dirty="0" smtClean="0">
                <a:sym typeface="Wingdings" panose="05000000000000000000" pitchFamily="2" charset="2"/>
              </a:rPr>
              <a:t>Diplomatie et négociations internationales (Sceaux)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dirty="0" smtClean="0">
                <a:sym typeface="Wingdings" panose="05000000000000000000" pitchFamily="2" charset="2"/>
              </a:rPr>
              <a:t>Gouvernance de projets de développement durable au Sud (Sceaux)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dirty="0" smtClean="0">
                <a:sym typeface="Wingdings" panose="05000000000000000000" pitchFamily="2" charset="2"/>
              </a:rPr>
              <a:t>Politiques de communication : influence et affaires publiques (UVSQ-IEP SGL), en </a:t>
            </a:r>
            <a:r>
              <a:rPr lang="fr-FR" dirty="0" smtClean="0">
                <a:sym typeface="Wingdings" panose="05000000000000000000" pitchFamily="2" charset="2"/>
              </a:rPr>
              <a:t>apprentissage</a:t>
            </a:r>
            <a:endParaRPr lang="fr-FR" dirty="0" smtClean="0">
              <a:sym typeface="Wingdings" panose="05000000000000000000" pitchFamily="2" charset="2"/>
            </a:endParaRP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dirty="0" smtClean="0">
                <a:sym typeface="Wingdings" panose="05000000000000000000" pitchFamily="2" charset="2"/>
              </a:rPr>
              <a:t>Politiques de communication : développement des organisations </a:t>
            </a:r>
            <a:r>
              <a:rPr lang="fr-FR" dirty="0">
                <a:sym typeface="Wingdings" panose="05000000000000000000" pitchFamily="2" charset="2"/>
              </a:rPr>
              <a:t>(</a:t>
            </a:r>
            <a:r>
              <a:rPr lang="fr-FR" dirty="0" smtClean="0">
                <a:sym typeface="Wingdings" panose="05000000000000000000" pitchFamily="2" charset="2"/>
              </a:rPr>
              <a:t>UVSQ)</a:t>
            </a:r>
            <a:r>
              <a:rPr lang="fr-FR" dirty="0">
                <a:sym typeface="Wingdings" panose="05000000000000000000" pitchFamily="2" charset="2"/>
              </a:rPr>
              <a:t>, en </a:t>
            </a:r>
            <a:r>
              <a:rPr lang="fr-FR" dirty="0" smtClean="0">
                <a:sym typeface="Wingdings" panose="05000000000000000000" pitchFamily="2" charset="2"/>
              </a:rPr>
              <a:t>apprentissage</a:t>
            </a:r>
            <a:endParaRPr lang="fr-FR" dirty="0">
              <a:sym typeface="Wingdings" panose="05000000000000000000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1800" dirty="0" smtClean="0">
              <a:sym typeface="Wingdings" panose="05000000000000000000" pitchFamily="2" charset="2"/>
            </a:endParaRPr>
          </a:p>
          <a:p>
            <a:pPr lvl="1" indent="0">
              <a:buNone/>
            </a:pPr>
            <a:endParaRPr lang="fr-FR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8774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4000" dirty="0" smtClean="0"/>
              <a:t>Le Master 1 Science Politique</a:t>
            </a:r>
            <a:endParaRPr lang="fr-FR" sz="4000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C90A5-C474-45C2-8719-E69FDD0C6A55}" type="slidenum">
              <a:rPr lang="fr-FR" smtClean="0"/>
              <a:pPr/>
              <a:t>3</a:t>
            </a:fld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>
          <a:xfrm>
            <a:off x="0" y="1484784"/>
            <a:ext cx="9144000" cy="5040560"/>
          </a:xfrm>
        </p:spPr>
        <p:txBody>
          <a:bodyPr>
            <a:noAutofit/>
          </a:bodyPr>
          <a:lstStyle/>
          <a:p>
            <a:pPr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dirty="0">
                <a:sym typeface="Wingdings" panose="05000000000000000000" pitchFamily="2" charset="2"/>
              </a:rPr>
              <a:t>U</a:t>
            </a:r>
            <a:r>
              <a:rPr lang="fr-FR" dirty="0" smtClean="0">
                <a:sym typeface="Wingdings" panose="05000000000000000000" pitchFamily="2" charset="2"/>
              </a:rPr>
              <a:t>n premier semestre transversal en tronc commun</a:t>
            </a:r>
            <a:r>
              <a:rPr lang="fr-FR" dirty="0">
                <a:sym typeface="Wingdings" panose="05000000000000000000" pitchFamily="2" charset="2"/>
              </a:rPr>
              <a:t> </a:t>
            </a:r>
            <a:r>
              <a:rPr lang="fr-FR" dirty="0" smtClean="0">
                <a:sym typeface="Wingdings" panose="05000000000000000000" pitchFamily="2" charset="2"/>
              </a:rPr>
              <a:t>couvrant les principaux domaines de la discipline (6 CM et 2 TD)</a:t>
            </a:r>
          </a:p>
          <a:p>
            <a:pPr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dirty="0">
                <a:sym typeface="Wingdings" panose="05000000000000000000" pitchFamily="2" charset="2"/>
              </a:rPr>
              <a:t>C</a:t>
            </a:r>
            <a:r>
              <a:rPr lang="fr-FR" dirty="0" smtClean="0">
                <a:sym typeface="Wingdings" panose="05000000000000000000" pitchFamily="2" charset="2"/>
              </a:rPr>
              <a:t>hoix entre 3 parcours au semestre 2 </a:t>
            </a:r>
            <a:r>
              <a:rPr lang="fr-FR" dirty="0">
                <a:sym typeface="Wingdings" panose="05000000000000000000" pitchFamily="2" charset="2"/>
              </a:rPr>
              <a:t>avec </a:t>
            </a:r>
            <a:r>
              <a:rPr lang="fr-FR" dirty="0" smtClean="0">
                <a:sym typeface="Wingdings" panose="05000000000000000000" pitchFamily="2" charset="2"/>
              </a:rPr>
              <a:t>tronc commun (anglais et analyse des données), stage </a:t>
            </a:r>
            <a:r>
              <a:rPr lang="fr-FR" dirty="0">
                <a:sym typeface="Wingdings" panose="05000000000000000000" pitchFamily="2" charset="2"/>
              </a:rPr>
              <a:t>ou </a:t>
            </a:r>
            <a:r>
              <a:rPr lang="fr-FR" dirty="0" smtClean="0">
                <a:sym typeface="Wingdings" panose="05000000000000000000" pitchFamily="2" charset="2"/>
              </a:rPr>
              <a:t>mémoire, </a:t>
            </a:r>
            <a:r>
              <a:rPr lang="fr-FR" dirty="0">
                <a:sym typeface="Wingdings" panose="05000000000000000000" pitchFamily="2" charset="2"/>
              </a:rPr>
              <a:t>et 3 séminaires </a:t>
            </a:r>
            <a:r>
              <a:rPr lang="fr-FR" dirty="0" smtClean="0">
                <a:sym typeface="Wingdings" panose="05000000000000000000" pitchFamily="2" charset="2"/>
              </a:rPr>
              <a:t>spécialisés (+ 1 dans un autre parcours)</a:t>
            </a:r>
          </a:p>
          <a:p>
            <a:pPr indent="-342900">
              <a:spcBef>
                <a:spcPts val="0"/>
              </a:spcBef>
              <a:buFont typeface="Wingdings" charset="2"/>
              <a:buChar char="ü"/>
            </a:pPr>
            <a:r>
              <a:rPr lang="fr-FR" u="sng" dirty="0" smtClean="0">
                <a:sym typeface="Wingdings" panose="05000000000000000000" pitchFamily="2" charset="2"/>
              </a:rPr>
              <a:t>Politiques de prévention et de sécurité </a:t>
            </a:r>
            <a:r>
              <a:rPr lang="fr-FR" dirty="0" smtClean="0">
                <a:sym typeface="Wingdings" panose="05000000000000000000" pitchFamily="2" charset="2"/>
              </a:rPr>
              <a:t>: ville, prévention et sécurité, sociologie du droit et de la justice pénale, délinquance et insécurité</a:t>
            </a:r>
          </a:p>
          <a:p>
            <a:pPr indent="-342900">
              <a:spcBef>
                <a:spcPts val="0"/>
              </a:spcBef>
              <a:buFont typeface="Wingdings" charset="2"/>
              <a:buChar char="ü"/>
            </a:pPr>
            <a:r>
              <a:rPr lang="fr-FR" u="sng" dirty="0" smtClean="0">
                <a:sym typeface="Wingdings" panose="05000000000000000000" pitchFamily="2" charset="2"/>
              </a:rPr>
              <a:t>Métiers du politique et de l’action publique territoriale</a:t>
            </a:r>
            <a:r>
              <a:rPr lang="fr-FR" dirty="0" smtClean="0">
                <a:sym typeface="Wingdings" panose="05000000000000000000" pitchFamily="2" charset="2"/>
              </a:rPr>
              <a:t> : action publique locale, sociologie du métier politique, pratiques des métiers administratifs et politiques locaux </a:t>
            </a:r>
          </a:p>
          <a:p>
            <a:pPr indent="-342900">
              <a:spcBef>
                <a:spcPts val="0"/>
              </a:spcBef>
              <a:buFont typeface="Wingdings" charset="2"/>
              <a:buChar char="ü"/>
            </a:pPr>
            <a:r>
              <a:rPr lang="fr-FR" u="sng" dirty="0" smtClean="0">
                <a:sym typeface="Wingdings" panose="05000000000000000000" pitchFamily="2" charset="2"/>
              </a:rPr>
              <a:t>Diplomatie et coopération internationale</a:t>
            </a:r>
            <a:r>
              <a:rPr lang="fr-FR" u="sng" dirty="0">
                <a:sym typeface="Wingdings" panose="05000000000000000000" pitchFamily="2" charset="2"/>
              </a:rPr>
              <a:t> </a:t>
            </a:r>
            <a:r>
              <a:rPr lang="fr-FR" dirty="0" smtClean="0">
                <a:sym typeface="Wingdings" panose="05000000000000000000" pitchFamily="2" charset="2"/>
              </a:rPr>
              <a:t>: sociologie de la mondialisation, sécurité internationale, politiques de coopération et de développement</a:t>
            </a:r>
            <a:endParaRPr lang="fr-FR" sz="1800" dirty="0" smtClean="0">
              <a:sym typeface="Wingdings" panose="05000000000000000000" pitchFamily="2" charset="2"/>
            </a:endParaRPr>
          </a:p>
          <a:p>
            <a:pPr lvl="1" indent="0">
              <a:buNone/>
            </a:pPr>
            <a:endParaRPr lang="fr-FR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90162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4000" dirty="0" smtClean="0"/>
              <a:t>Les autres  Master 1</a:t>
            </a:r>
            <a:endParaRPr lang="fr-FR" sz="4000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C90A5-C474-45C2-8719-E69FDD0C6A55}" type="slidenum">
              <a:rPr lang="fr-FR" smtClean="0"/>
              <a:pPr/>
              <a:t>4</a:t>
            </a:fld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>
          <a:xfrm>
            <a:off x="467544" y="1484784"/>
            <a:ext cx="8496944" cy="4693162"/>
          </a:xfrm>
        </p:spPr>
        <p:txBody>
          <a:bodyPr>
            <a:noAutofit/>
          </a:bodyPr>
          <a:lstStyle/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3200" dirty="0" smtClean="0">
                <a:sym typeface="Wingdings" panose="05000000000000000000" pitchFamily="2" charset="2"/>
              </a:rPr>
              <a:t>La 4</a:t>
            </a:r>
            <a:r>
              <a:rPr lang="fr-FR" sz="3200" baseline="30000" dirty="0" smtClean="0">
                <a:sym typeface="Wingdings" panose="05000000000000000000" pitchFamily="2" charset="2"/>
              </a:rPr>
              <a:t>ème</a:t>
            </a:r>
            <a:r>
              <a:rPr lang="fr-FR" sz="3200" dirty="0" smtClean="0">
                <a:sym typeface="Wingdings" panose="05000000000000000000" pitchFamily="2" charset="2"/>
              </a:rPr>
              <a:t> année du dipl</a:t>
            </a:r>
            <a:r>
              <a:rPr lang="fr-FR" sz="3200" dirty="0" smtClean="0">
                <a:sym typeface="Wingdings" panose="05000000000000000000" pitchFamily="2" charset="2"/>
              </a:rPr>
              <a:t>ôme de Sciences Po Saint-Germain-en-Laye</a:t>
            </a:r>
            <a:endParaRPr lang="fr-FR" sz="3200" dirty="0" smtClean="0">
              <a:sym typeface="Wingdings" panose="05000000000000000000" pitchFamily="2" charset="2"/>
            </a:endParaRP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3200" dirty="0" smtClean="0">
                <a:sym typeface="Wingdings" panose="05000000000000000000" pitchFamily="2" charset="2"/>
              </a:rPr>
              <a:t>Deux </a:t>
            </a:r>
            <a:r>
              <a:rPr lang="fr-FR" sz="3200" dirty="0" smtClean="0">
                <a:sym typeface="Wingdings" panose="05000000000000000000" pitchFamily="2" charset="2"/>
              </a:rPr>
              <a:t>M1 en </a:t>
            </a:r>
            <a:r>
              <a:rPr lang="fr-FR" sz="3200" dirty="0" smtClean="0">
                <a:sym typeface="Wingdings" panose="05000000000000000000" pitchFamily="2" charset="2"/>
              </a:rPr>
              <a:t>en apprentissage </a:t>
            </a:r>
            <a:r>
              <a:rPr lang="fr-FR" sz="3200" dirty="0" smtClean="0">
                <a:sym typeface="Wingdings" panose="05000000000000000000" pitchFamily="2" charset="2"/>
              </a:rPr>
              <a:t>correspondant </a:t>
            </a:r>
            <a:r>
              <a:rPr lang="fr-FR" sz="3200" dirty="0" smtClean="0">
                <a:sym typeface="Wingdings" panose="05000000000000000000" pitchFamily="2" charset="2"/>
              </a:rPr>
              <a:t>aux deux </a:t>
            </a:r>
            <a:r>
              <a:rPr lang="fr-FR" sz="3200" dirty="0" smtClean="0">
                <a:sym typeface="Wingdings" panose="05000000000000000000" pitchFamily="2" charset="2"/>
              </a:rPr>
              <a:t>parcours de politiques de communication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3200" dirty="0" smtClean="0">
                <a:sym typeface="Wingdings" panose="05000000000000000000" pitchFamily="2" charset="2"/>
              </a:rPr>
              <a:t>M1 Droit public international pour Diplomatie et négociations internationales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3200" dirty="0" smtClean="0">
                <a:sym typeface="Wingdings" panose="05000000000000000000" pitchFamily="2" charset="2"/>
              </a:rPr>
              <a:t>M1 sciences sociales pour Projets de développement durable au Sud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3200" dirty="0" smtClean="0">
                <a:sym typeface="Wingdings" panose="05000000000000000000" pitchFamily="2" charset="2"/>
              </a:rPr>
              <a:t>M1 Gestion des Territoires et développement local (Agro)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fr-FR" dirty="0">
              <a:sym typeface="Wingdings" panose="05000000000000000000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1800" dirty="0" smtClean="0">
              <a:sym typeface="Wingdings" panose="05000000000000000000" pitchFamily="2" charset="2"/>
            </a:endParaRPr>
          </a:p>
          <a:p>
            <a:pPr lvl="1" indent="0">
              <a:buNone/>
            </a:pPr>
            <a:endParaRPr lang="fr-FR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85809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UPSaclay-2015-02-10">
  <a:themeElements>
    <a:clrScheme name="UPSaclay">
      <a:dk1>
        <a:srgbClr val="63003C"/>
      </a:dk1>
      <a:lt1>
        <a:srgbClr val="FFFFFF"/>
      </a:lt1>
      <a:dk2>
        <a:srgbClr val="000000"/>
      </a:dk2>
      <a:lt2>
        <a:srgbClr val="BDC4BC"/>
      </a:lt2>
      <a:accent1>
        <a:srgbClr val="DA5200"/>
      </a:accent1>
      <a:accent2>
        <a:srgbClr val="006996"/>
      </a:accent2>
      <a:accent3>
        <a:srgbClr val="FFFFFF"/>
      </a:accent3>
      <a:accent4>
        <a:srgbClr val="86B700"/>
      </a:accent4>
      <a:accent5>
        <a:srgbClr val="464595"/>
      </a:accent5>
      <a:accent6>
        <a:srgbClr val="80143C"/>
      </a:accent6>
      <a:hlink>
        <a:srgbClr val="63003C"/>
      </a:hlink>
      <a:folHlink>
        <a:srgbClr val="B8ACD7"/>
      </a:folHlink>
    </a:clrScheme>
    <a:fontScheme name="Université Paris-Saclay">
      <a:majorFont>
        <a:latin typeface="Open Sans"/>
        <a:ea typeface=""/>
        <a:cs typeface="Arial Unicode MS"/>
      </a:majorFont>
      <a:minorFont>
        <a:latin typeface="Open Sans"/>
        <a:ea typeface="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65647</TotalTime>
  <Words>306</Words>
  <Application>Microsoft Macintosh PowerPoint</Application>
  <PresentationFormat>Présentation à l'écran (4:3)</PresentationFormat>
  <Paragraphs>29</Paragraphs>
  <Slides>4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5" baseType="lpstr">
      <vt:lpstr>UPSaclay-2015-02-10</vt:lpstr>
      <vt:lpstr>Mention de Master  Science Politique</vt:lpstr>
      <vt:lpstr>Les 8 parcours de la mention</vt:lpstr>
      <vt:lpstr>Le Master 1 Science Politique</vt:lpstr>
      <vt:lpstr>Les autres  Master 1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DACOSTA Anna</dc:creator>
  <cp:lastModifiedBy>Patrick Hassenteufel</cp:lastModifiedBy>
  <cp:revision>1161</cp:revision>
  <cp:lastPrinted>2019-04-09T16:38:09Z</cp:lastPrinted>
  <dcterms:created xsi:type="dcterms:W3CDTF">2014-07-29T13:50:16Z</dcterms:created>
  <dcterms:modified xsi:type="dcterms:W3CDTF">2020-09-22T17:30:31Z</dcterms:modified>
</cp:coreProperties>
</file>